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10059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0189" autoAdjust="0"/>
  </p:normalViewPr>
  <p:slideViewPr>
    <p:cSldViewPr snapToGrid="0">
      <p:cViewPr varScale="1">
        <p:scale>
          <a:sx n="58" d="100"/>
          <a:sy n="58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-266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02" y="0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5624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02" y="9555624"/>
            <a:ext cx="2971801" cy="50436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62381048-B8C6-48CF-A3FB-4B82DD065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409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504746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504746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57300"/>
            <a:ext cx="6035675" cy="3395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841370"/>
            <a:ext cx="5486400" cy="3961120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1" cy="50474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1" cy="504745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D23DC963-9104-42D8-950B-1857B53AE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12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16/10/161027115714.htm" TargetMode="External"/><Relationship Id="rId7" Type="http://schemas.openxmlformats.org/officeDocument/2006/relationships/hyperlink" Target="https://www.youtube.com/watch?v=ZXTAhNMX0t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-e98hxHZiTg" TargetMode="External"/><Relationship Id="rId5" Type="http://schemas.openxmlformats.org/officeDocument/2006/relationships/hyperlink" Target="https://www.youtube.com/watch?v=hqezbib5qpQ" TargetMode="External"/><Relationship Id="rId4" Type="http://schemas.openxmlformats.org/officeDocument/2006/relationships/hyperlink" Target="https://www.youtube.com/watch?v=T9DzSQv7piI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vinhalloran.net/social-media-praye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háttér-információkat</a:t>
            </a:r>
            <a:r>
              <a:rPr lang="hu-HU" baseline="0" dirty="0" smtClean="0"/>
              <a:t> lásd a tanulmányban!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Bemelegítés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Minden lány válasszon egyet az alábbi két kérdés közül! Mindenki válaszoljon rá! Ha egy tini nem akar, nem baj, menjünk tovább. Köszönjük meg mindenkinek, aki válaszolt! Kérdezzünk rá, miért azt a kérdést választotta?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1.Inkább az internetet nem használnám soha többé, vagy a TV-t? </a:t>
            </a:r>
            <a:b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 mobiltelefont vagy inkább az e-mail-t tudnám örökre nélkülözni?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Képzeljük</a:t>
            </a: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hu-HU" sz="1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nélkül az életet!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Hagyjuk a tiniket kis csoportokban megbeszélni ezt a kérdést!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Közösen, nagy csoportban vonjuk le a következtetéseket.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5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Túl sok a jóból?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Igen, sok időt töltünk a közösségi médiával.  Akár percenként is ellenőrizzük telefonunkon, hogy hányan kedvelték legutóbbi FB posztunkat. De vajon függők vagyunk? És ha igen, vajon olyan nagy ügy?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kérdés! Minden lánynak adjuk oda mindegyiket! (lásd a következő, kissé módosított listát!)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kérdések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Roberts-től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származnak. Roberts a mobiltelefon-függőség témájában végzett nemzetközi kutatásáról ismert. Azt vizsgálja, hogyan hatnak a technológiai újdonságok (leginkább a mobiltelefon) az emberi kapcsolatokra és a stressz-szintre. A Túl sok a jóból: vajon mobiltelefon-függő vagy? (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Good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Addicted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?") című könyv szerzője.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Roberts magyarázata szerint az anyag-és magatartásfüggőségnek hat jellemzője van: fontosság, eufória, tolerancia, konfliktus, elvonási tünetek és visszaesés. Hat kérdést és állítást ad, melyek alapján megállapíthatjuk az egyes összetevők mennyire jellemzőek ránk, és segítenek megérteni, hogy a közösségi média-használati szokásaink függőségnek számítanak-e.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Jelentőség: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Szervesen hozzátartozik mindennapi életedhez a közösségi média?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Egész nap, folyamatosan használom a következőket, vagy valamelyiket: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Snapchat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Pinterest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Eufória: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Hangulatod javítására, örömszerzésre használod napközben a közösségi médiát?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Akkor használom, ha egyedül vagyok, vagy unatkozom.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Tolerancia: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Több időre van szükséged a közösségi médián a „pezsgéshez”?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Azon kapom magam, hogy egyre többet használom.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Elvonási tünetek: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Feszült leszel, ha nem lehetsz online?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Attól tartok, kimaradok valami fontosból, ha nem figyelem folyamatosan. a.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Konfliktus: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Okozott már gondot a közösségi média-használatod?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Voltak már konfliktusaim a barátaimmal. Előfordult, hogy zavartak tanítás, vagy munka közben.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Visszaesés: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Megpróbáltad már csökkenteni az online töltött időt, de nem sikerült?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Próbáltam már, de nem tartott sokáig.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„Ha három, vagy több kérdésre igennel feleltél, újra kell gondolnod a közösségi médiához fűződő viszonyodat!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mondja Roberts – 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túlzottan azért ne ess kétségbe, még mindig van remény!”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Roberts szerint meg tudjuk akadályozni, hogy a közösségi média magához ragadja életünk irányítását. A trükkje, hogy megtaláljunk azt a digitális pontot, ahol még mindig kapcsolatban állunk, de jut időnk a valóban fontos dolgokra is.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 boldog és értelmes élet megőrzésének te, a kapcsolataid és a közösséged vagytok az alapkövei.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állítja – 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pontosan ezek szenvednek elsőként hiányt, amikor kibillensz az egyensúlyból.”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idézetek forrása: MLA APA Chicago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Baylor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University. "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addicted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ScienceDaily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ScienceDaily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27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2016. </a:t>
            </a:r>
            <a:r>
              <a:rPr lang="nl-NL" sz="1200" i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www.sciencedaily.com/releases/2016/10/161027115714.htm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való világ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a különbség a valódi barátok és a közösségi médiában gyűjtött „barátaink” között?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Készítsünk listát! Írjuk fel a táblára, vagy egy nagyméretű papírlapra!  Egészítsük ki a fent említett összetevőket!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Ezután osszuk kisebb csoportokra a lányokat és tegyük fel nekik a következő kérdéseket!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Milyen lenne számodra egy igazi barát(nő)?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Hány jó barátod van?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Mitől jó szerinted egy barátság?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a különbség egy barát és egy jó ismerős között?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internetes „barátaink” vajon igazi barátok, vagy inkább csak jó ismerősök?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számít igazán?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Következtetés: A lényeg, hogy mi igazi, és mi számít igazán az életben, a kapcsolatokban és a barátságban.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online „barátok”, vagy „követők” nem mindig jó barátok, még csak nem is közeli ismerősök. Ezért legyünk nagyon körültekintők, mit osztunk meg nyilvánosan online.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 dolog népszerűnek lenni a közösségi médiában, de hagyjunk időt a fontosabb dolgokra! Tudjuk, mennyire fontosak a jó barátok, szánjunk ezért rájuk több időt! Az igazi barátság nagyon értékes és fontos. A való élet valódi kapcsolatai a legértékesebbek.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„Gondold meg kétszer, mielőtt egyszer posztolsz!”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 mindent megosztasz, de vajon mindent megoszthatsz?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az, amit jobb nem megosztani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Facebook-on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WhatsApp-on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már idősebb vagy és állást keresel,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Facebook-on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kereshetnek fényképet rólad. Megnézik, ki vagy, milyen címkéid vannak.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Vigyázz, milyen információkat osztasz meg! Amit egyszer kitettél, az soha többé nem távolítható el!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Javasoljuk a szülőknek, hogy olyan szerződést kössenek, miszerint nem jelenik meg minden az internete. Engedjük a szülőknek a privát szférát ellenőrizni. legyen privát előfizetésünk!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Internetes zaklatás -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zaklatás, megfélemlítés azért folytatódik, mert az érintettek nem reagálnak (megfelelően). Hatalmas befolyással bírnak, akik „semmit” sem tesznek. Amikor azt mondják: „Ugyan, mi nem csináljuk, meg is fog szűnni!” A zaklatás mindig is létezett, de hogy folytatódik-e az rajtunk is múlik!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keveredj másokról szóló negatív beszélgetésbe a </a:t>
            </a:r>
            <a:r>
              <a:rPr lang="hu-H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WhatsApp-on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Ha szükséges, kérj segítséget szüleidtől, vagy tanáraidtól!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Észrevettél valakiről egy meztelen fotót? Ne csinálj semmit vele! Segíthetsz az illetőnek, ha nem terjeszted tovább. Szólj egy tanárnak, a szüleidnek és a rendőrségnek!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Választhatunk a következő videók közül: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Kisfilm a közösségi média oldalak használatának kockázatairól.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https://www.youtube.com/watch?v=T9DzSQv7piI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200" kern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Videó arról, </a:t>
            </a:r>
            <a:r>
              <a:rPr lang="hu-HU" sz="1200" i="1" kern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tegyünk</a:t>
            </a:r>
            <a:r>
              <a:rPr lang="hu-HU" sz="1200" kern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és </a:t>
            </a:r>
            <a:r>
              <a:rPr lang="hu-HU" sz="1200" i="1" kern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</a:t>
            </a:r>
            <a:r>
              <a:rPr lang="hu-HU" sz="1200" b="1" i="1" kern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</a:t>
            </a:r>
            <a:r>
              <a:rPr lang="hu-HU" sz="1200" i="1" kern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tegyünk</a:t>
            </a:r>
            <a:r>
              <a:rPr lang="hu-HU" sz="1200" kern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az interneten.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https://www.youtube.com/watch?v=hqezbib5qpQ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Valóban élhetsz „magánéletet” online?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https://www.youtube.com/watch?v=-e98hxHZiTg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Videó arról, milyen könnyű az adathalászat.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https://www.youtube.com/watch?v=ZXTAhNMX0tA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Pötyögés a legjobb barátnőddel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sexting</a:t>
            </a: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a zaklatás megvitatása után lazítsunk egy kicsit!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Készítsünk pillanatfelvételt a legjobb barátnőinkkel! </a:t>
            </a:r>
            <a:r>
              <a:rPr lang="hu-HU" sz="1400" dirty="0" smtClean="0">
                <a:solidFill>
                  <a:srgbClr val="E36C0A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Ügyeljünk, hogy senki se maradjon ki!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Nevessünk a grimaszokon és örüljünk a barátságnak!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u="none" strike="noStrik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9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Naplóbejegyzés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Szeretnél fogadalmat tenni a mobiltelefonod használatával kapcsolatban? Szeretnél változtatni?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Írd le, mit szeretnél megvalósítani!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Ajándékkártya: </a:t>
            </a: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lásd a segédanyagoknál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1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Imádság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Kegyelmes mennyei Atyánk!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Köszönjük az internet és a közösségi média jó ajándékát. Általuk alkothatunk, kommunikálhatunk, tanulhatunk és dicsőíthetünk Téged. Köszönjük, hogy annyiféleképpen megáldod világunkat, és az internet által megkönnyíted életünket. Áldunk a kreativitás és a munka jó ajándékáért. Köszönjük, hogy online is közvetíthetjük a Te szépségedet.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Azért imádkozunk, hogy az evangélium üzenete Krisztus dicsőségét hirdetve mindenhová eljusson az internet és a közösségi média segítségével, és e generáció minden tagját elérje Krisztus megmentő üzenetével.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Bevallom, hogy bűnös szívemet rabul ejtik a technológia közömbös eszközei és bűnös módon bálványimádásra használom őket. Bevallom, kapzsi és rosszra vágyó szívemet időnként túl könnyen elvarázsolja olyasmi, ami nem a Te jó és tökéletes akaratod az életemre.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Arra kérlek, segíts elkerülni a technológia nemkívánatos következményeit, mint például a szerkentyűk bálványozása. Kérlek, óvj meg, hogy elvonjanak azoktól, akiket szeretni rendeltél.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Alázatosan kérlek, add, hogy ne vágyakozzak saját királyság kiépítésére a közösségi oldalakon, hanem a Te országod bemutatására. Ne legyek a bűn rabszolgája, hanem az igazlelkűségé. Add, hogy szívem a gonosz vágyaktól megszabadulva a hit, szeretet és békesség tiszta szíve legyen.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Arra kérlek, Atyám segíts gyümölcsöző, termékeny életet élnem Krisztusért, és akkor az internet Krisztus hívását közvetítő munkám segítője lesz.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Kérlek, adjál megelégedettséget, önfegyelmet és szabadulást a divatikonok csodálatától. Segíts, kérlek bölcsen megválogatni gondolataimat, szavaimat és bölcsen megítélni mások tetteit.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Beszédem bárcsak építene másokat, és a Megváltóra irányítaná figyelmüket, mindig az Ő kegyelmét és igazságát közvetítve.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Bárcsak a Megváltó szerető, mélységes gondoskodásáról szólna minden online kommunikációm, szavaim és tetteim az Ő szeretetét tükröznék.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Bárcsak az idő és energiagazdálkodásom is a mindenek Teremtőjére mutatna, az Ő bölcs és nagylelkű szívét bemutatva!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Bárcsak az interneten és a közösségi média oldalain töltött időm is egyre jobban elmélyítené a Szentlélekkel való közösségemet, a testté lett Ige és az Ő írott igéje iránti szeretetemet.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Add, hogy szemeim az örökkévalóságra nézzenek, hogy midig tudatában legyek, ez az élet csak pára. Az örök élet pedig Jézus Krisztusban található.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Add, hogy szívem mindig Téged dicsőítsen és minden online bejegyzésem Jézus Krisztust közvetítse.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Krisztus növekedjen mindenben és én legyek egyre kisebb.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Jézus nevében, ÁMEN.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noProof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Forrás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2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http://www.kevinhalloran.net/social-media-prayer/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C963-9104-42D8-950B-1857B53AE0B7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3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smtClean="0"/>
              <a:t>Chat</a:t>
            </a:r>
            <a:r>
              <a:rPr lang="hu-HU" dirty="0" smtClean="0"/>
              <a:t> és </a:t>
            </a:r>
            <a:r>
              <a:rPr lang="en-GB" dirty="0" smtClean="0"/>
              <a:t>App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Egészséges életmód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488" y="5005137"/>
            <a:ext cx="1223090" cy="16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814159" cy="1618396"/>
          </a:xfrm>
        </p:spPr>
        <p:txBody>
          <a:bodyPr/>
          <a:lstStyle/>
          <a:p>
            <a:r>
              <a:rPr lang="en-GB" dirty="0" smtClean="0"/>
              <a:t>Chat</a:t>
            </a:r>
            <a:r>
              <a:rPr lang="hu-HU" dirty="0" smtClean="0"/>
              <a:t> és </a:t>
            </a:r>
            <a:r>
              <a:rPr lang="en-GB" dirty="0" smtClean="0"/>
              <a:t>App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Bemelegítés</a:t>
            </a:r>
            <a:endParaRPr lang="en-GB" sz="3600" b="1" dirty="0"/>
          </a:p>
        </p:txBody>
      </p:sp>
      <p:pic>
        <p:nvPicPr>
          <p:cNvPr id="1026" name="Picture 2" descr="Image result for interne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395314"/>
            <a:ext cx="6251575" cy="35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4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730077" cy="1618396"/>
          </a:xfrm>
        </p:spPr>
        <p:txBody>
          <a:bodyPr/>
          <a:lstStyle/>
          <a:p>
            <a:r>
              <a:rPr lang="en-GB" dirty="0" smtClean="0"/>
              <a:t>Chat</a:t>
            </a:r>
            <a:r>
              <a:rPr lang="hu-HU" dirty="0" smtClean="0"/>
              <a:t> és </a:t>
            </a:r>
            <a:r>
              <a:rPr lang="en-GB" dirty="0" smtClean="0"/>
              <a:t>App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 </a:t>
            </a:r>
          </a:p>
        </p:txBody>
      </p:sp>
      <p:pic>
        <p:nvPicPr>
          <p:cNvPr id="2050" name="Picture 2" descr="Image result for young girls and selfi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2" y="764436"/>
            <a:ext cx="28575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young girls and self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3" y="2936136"/>
            <a:ext cx="3111719" cy="17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3" y="4689217"/>
            <a:ext cx="3495018" cy="19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4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</a:t>
            </a:r>
            <a:r>
              <a:rPr lang="hu-HU" dirty="0" smtClean="0"/>
              <a:t> és </a:t>
            </a:r>
            <a:r>
              <a:rPr lang="en-GB" dirty="0" smtClean="0"/>
              <a:t>App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27" y="2260738"/>
            <a:ext cx="3852058" cy="3600311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Naplóbejegyzés</a:t>
            </a:r>
            <a:endParaRPr lang="en-GB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81" t="966" r="7281" b="966"/>
          <a:stretch/>
        </p:blipFill>
        <p:spPr>
          <a:xfrm rot="5400000">
            <a:off x="5224385" y="1333718"/>
            <a:ext cx="3087069" cy="35859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85594" y="2941421"/>
            <a:ext cx="3627401" cy="27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</a:t>
            </a:r>
            <a:r>
              <a:rPr lang="hu-HU" dirty="0" smtClean="0"/>
              <a:t> és </a:t>
            </a:r>
            <a:r>
              <a:rPr lang="en-GB" dirty="0" smtClean="0"/>
              <a:t>App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Imádság</a:t>
            </a:r>
            <a:endParaRPr lang="en-GB" sz="3600" b="1" dirty="0"/>
          </a:p>
        </p:txBody>
      </p:sp>
      <p:pic>
        <p:nvPicPr>
          <p:cNvPr id="7" name="Picture 2" descr="Image result for interne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395314"/>
            <a:ext cx="6251575" cy="35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85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173</TotalTime>
  <Words>42</Words>
  <Application>Microsoft Office PowerPoint</Application>
  <PresentationFormat>Szélesvásznú</PresentationFormat>
  <Paragraphs>160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Calibri</vt:lpstr>
      <vt:lpstr>Century Gothic</vt:lpstr>
      <vt:lpstr>Tahoma</vt:lpstr>
      <vt:lpstr>Times New Roman</vt:lpstr>
      <vt:lpstr>Wingdings 2</vt:lpstr>
      <vt:lpstr>Quotable</vt:lpstr>
      <vt:lpstr>9. Chat és App</vt:lpstr>
      <vt:lpstr>Chat és App</vt:lpstr>
      <vt:lpstr>Chat és App</vt:lpstr>
      <vt:lpstr>Chat és App</vt:lpstr>
      <vt:lpstr>Chat és App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Sugar and Spice and all things nice</dc:title>
  <dc:creator>Clair Sanches-Schutte</dc:creator>
  <cp:lastModifiedBy>Bea</cp:lastModifiedBy>
  <cp:revision>19</cp:revision>
  <cp:lastPrinted>2017-05-09T11:10:33Z</cp:lastPrinted>
  <dcterms:created xsi:type="dcterms:W3CDTF">2017-01-16T12:06:56Z</dcterms:created>
  <dcterms:modified xsi:type="dcterms:W3CDTF">2018-01-09T18:05:18Z</dcterms:modified>
</cp:coreProperties>
</file>